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Relationship Id="rId15" Type="http://schemas.openxmlformats.org/officeDocument/2006/relationships/image" Target="../media/image165.png"/><Relationship Id="rId16" Type="http://schemas.openxmlformats.org/officeDocument/2006/relationships/image" Target="../media/image16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4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8882" y="181493"/>
            <a:ext cx="17888199" cy="9918754"/>
            <a:chOff x="178882" y="181493"/>
            <a:chExt cx="17888199" cy="9918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882" y="181493"/>
              <a:ext cx="17888199" cy="9918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7994" y="1483074"/>
            <a:ext cx="10375308" cy="6914170"/>
            <a:chOff x="627994" y="1483074"/>
            <a:chExt cx="10375308" cy="6914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994" y="1483074"/>
              <a:ext cx="10375308" cy="69141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6926" y="5096181"/>
            <a:ext cx="5133918" cy="2201543"/>
            <a:chOff x="11926926" y="5096181"/>
            <a:chExt cx="5133918" cy="22015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6926" y="5096181"/>
              <a:ext cx="5133918" cy="22015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3107" y="6059717"/>
            <a:ext cx="3041607" cy="14286"/>
            <a:chOff x="12973107" y="6059717"/>
            <a:chExt cx="304160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973107" y="6059717"/>
              <a:ext cx="3041607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00169" y="2241768"/>
            <a:ext cx="7016093" cy="29714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88831" y="6188859"/>
            <a:ext cx="4623891" cy="7979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0641" y="5372002"/>
            <a:ext cx="5145680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95011" y="3191120"/>
            <a:ext cx="3071669" cy="14286"/>
            <a:chOff x="11695011" y="3191120"/>
            <a:chExt cx="307166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695011" y="3191120"/>
              <a:ext cx="307166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915" y="178918"/>
            <a:ext cx="702534" cy="7515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8150" y="178918"/>
            <a:ext cx="1613286" cy="6687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80668" y="3697934"/>
            <a:ext cx="5916376" cy="24721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2705" y="2562639"/>
            <a:ext cx="3230864" cy="6446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32810" y="9614591"/>
            <a:ext cx="353707" cy="353707"/>
            <a:chOff x="15932810" y="9614591"/>
            <a:chExt cx="353707" cy="3537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32810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77347" y="9614591"/>
            <a:ext cx="353707" cy="353707"/>
            <a:chOff x="16677347" y="9614591"/>
            <a:chExt cx="353707" cy="353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77347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21884" y="9614591"/>
            <a:ext cx="353707" cy="353707"/>
            <a:chOff x="17421884" y="9614591"/>
            <a:chExt cx="353707" cy="353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21884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2165" y="2049716"/>
            <a:ext cx="10618570" cy="5729901"/>
            <a:chOff x="542165" y="2049716"/>
            <a:chExt cx="10618570" cy="57299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165" y="2049716"/>
              <a:ext cx="10618570" cy="57299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58174" y="7148909"/>
            <a:ext cx="1562812" cy="380952"/>
            <a:chOff x="6758174" y="7148909"/>
            <a:chExt cx="1562812" cy="3809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8174" y="7148909"/>
              <a:ext cx="1562812" cy="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95011" y="3191120"/>
            <a:ext cx="3071669" cy="14286"/>
            <a:chOff x="11695011" y="3191120"/>
            <a:chExt cx="307166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695011" y="3191120"/>
              <a:ext cx="307166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915" y="178918"/>
            <a:ext cx="702534" cy="7515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8150" y="178918"/>
            <a:ext cx="1613286" cy="6687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80668" y="3697934"/>
            <a:ext cx="6105795" cy="38010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2705" y="2562639"/>
            <a:ext cx="2548512" cy="613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32810" y="9614591"/>
            <a:ext cx="353707" cy="353707"/>
            <a:chOff x="15932810" y="9614591"/>
            <a:chExt cx="353707" cy="3537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32810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77347" y="9614591"/>
            <a:ext cx="353707" cy="353707"/>
            <a:chOff x="16677347" y="9614591"/>
            <a:chExt cx="353707" cy="353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77347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21884" y="9614591"/>
            <a:ext cx="353707" cy="353707"/>
            <a:chOff x="17421884" y="9614591"/>
            <a:chExt cx="353707" cy="353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21884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7344" y="3743648"/>
            <a:ext cx="9689004" cy="6070958"/>
            <a:chOff x="827344" y="3743648"/>
            <a:chExt cx="9689004" cy="60709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344" y="3743648"/>
              <a:ext cx="9689004" cy="60709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6392" y="7171367"/>
            <a:ext cx="2186929" cy="380952"/>
            <a:chOff x="846392" y="7171367"/>
            <a:chExt cx="2186929" cy="3809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6392" y="7171367"/>
              <a:ext cx="2186929" cy="3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7344" y="1063951"/>
            <a:ext cx="8327573" cy="2489220"/>
            <a:chOff x="1227344" y="1063951"/>
            <a:chExt cx="8327573" cy="24892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7344" y="1063951"/>
              <a:ext cx="8327573" cy="24892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4873" y="2567362"/>
            <a:ext cx="2186929" cy="380952"/>
            <a:chOff x="1424873" y="2567362"/>
            <a:chExt cx="2186929" cy="3809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4873" y="2567362"/>
              <a:ext cx="2186929" cy="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95000" y="3174282"/>
            <a:ext cx="4360102" cy="14286"/>
            <a:chOff x="11695000" y="3174282"/>
            <a:chExt cx="436010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695000" y="3174282"/>
              <a:ext cx="436010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915" y="178918"/>
            <a:ext cx="702534" cy="7515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8150" y="178918"/>
            <a:ext cx="1613286" cy="6687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80668" y="3697934"/>
            <a:ext cx="6168662" cy="56566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2705" y="2562639"/>
            <a:ext cx="4148798" cy="613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32810" y="9614591"/>
            <a:ext cx="353707" cy="353707"/>
            <a:chOff x="15932810" y="9614591"/>
            <a:chExt cx="353707" cy="3537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32810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77347" y="9614591"/>
            <a:ext cx="353707" cy="353707"/>
            <a:chOff x="16677347" y="9614591"/>
            <a:chExt cx="353707" cy="353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77347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21884" y="9614591"/>
            <a:ext cx="353707" cy="353707"/>
            <a:chOff x="17421884" y="9614591"/>
            <a:chExt cx="353707" cy="353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21884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4070" y="1969161"/>
            <a:ext cx="10469046" cy="5411075"/>
            <a:chOff x="304070" y="1969161"/>
            <a:chExt cx="10469046" cy="54110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070" y="1969161"/>
              <a:ext cx="10469046" cy="5411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95011" y="3191120"/>
            <a:ext cx="3071669" cy="14286"/>
            <a:chOff x="11695011" y="3191120"/>
            <a:chExt cx="307166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695011" y="3191120"/>
              <a:ext cx="307166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915" y="178918"/>
            <a:ext cx="702534" cy="7515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8150" y="178918"/>
            <a:ext cx="1613286" cy="6687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80668" y="3697934"/>
            <a:ext cx="4577976" cy="43828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2705" y="2562639"/>
            <a:ext cx="2319969" cy="6935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32810" y="9614591"/>
            <a:ext cx="353707" cy="353707"/>
            <a:chOff x="15932810" y="9614591"/>
            <a:chExt cx="353707" cy="3537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32810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77347" y="9614591"/>
            <a:ext cx="353707" cy="353707"/>
            <a:chOff x="16677347" y="9614591"/>
            <a:chExt cx="353707" cy="353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77347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21884" y="9614591"/>
            <a:ext cx="353707" cy="353707"/>
            <a:chOff x="17421884" y="9614591"/>
            <a:chExt cx="353707" cy="353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21884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6263" y="1153191"/>
            <a:ext cx="8799675" cy="6366392"/>
            <a:chOff x="576263" y="1153191"/>
            <a:chExt cx="8799675" cy="63663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263" y="1153191"/>
              <a:ext cx="8799675" cy="63663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3802" y="7171238"/>
            <a:ext cx="8539055" cy="1963471"/>
            <a:chOff x="603802" y="7171238"/>
            <a:chExt cx="8539055" cy="19634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802" y="7171238"/>
              <a:ext cx="8539055" cy="1963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6705" y="0"/>
            <a:ext cx="18532419" cy="10285714"/>
            <a:chOff x="-246705" y="0"/>
            <a:chExt cx="1853241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6705" y="0"/>
              <a:ext cx="1853241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4352" y="1973016"/>
            <a:ext cx="9603788" cy="6377777"/>
            <a:chOff x="8144352" y="1973016"/>
            <a:chExt cx="9603788" cy="63777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4352" y="1973016"/>
              <a:ext cx="9603788" cy="63777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75070" y="2316194"/>
            <a:ext cx="1573171" cy="1573171"/>
            <a:chOff x="8675070" y="2316194"/>
            <a:chExt cx="1573171" cy="1573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5070" y="2316194"/>
              <a:ext cx="1573171" cy="15731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5070" y="4439478"/>
            <a:ext cx="1573171" cy="1573171"/>
            <a:chOff x="8675070" y="4439478"/>
            <a:chExt cx="1573171" cy="15731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5070" y="4439478"/>
              <a:ext cx="1573171" cy="15731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4406" y="1358802"/>
            <a:ext cx="353707" cy="353707"/>
            <a:chOff x="15324406" y="1358802"/>
            <a:chExt cx="353707" cy="353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24406" y="1358802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68943" y="1358802"/>
            <a:ext cx="353707" cy="353707"/>
            <a:chOff x="16068943" y="1358802"/>
            <a:chExt cx="353707" cy="3537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68943" y="1358802"/>
              <a:ext cx="353707" cy="353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813480" y="1358802"/>
            <a:ext cx="353707" cy="353707"/>
            <a:chOff x="16813480" y="1358802"/>
            <a:chExt cx="353707" cy="3537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13480" y="1358802"/>
              <a:ext cx="353707" cy="3537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6445" y="178918"/>
            <a:ext cx="914324" cy="6687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915" y="178918"/>
            <a:ext cx="702534" cy="75159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58287" y="2626334"/>
            <a:ext cx="5984015" cy="50341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3802" y="1358802"/>
            <a:ext cx="6946582" cy="2306456"/>
            <a:chOff x="603802" y="1358802"/>
            <a:chExt cx="6946582" cy="23064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802" y="1358802"/>
              <a:ext cx="6946582" cy="23064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3802" y="4154680"/>
            <a:ext cx="6946582" cy="4315564"/>
            <a:chOff x="603802" y="4154680"/>
            <a:chExt cx="6946582" cy="431556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802" y="4154680"/>
              <a:ext cx="6946582" cy="43155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75070" y="6502938"/>
            <a:ext cx="1573171" cy="1573171"/>
            <a:chOff x="8675070" y="6502938"/>
            <a:chExt cx="1573171" cy="15731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75070" y="6502938"/>
              <a:ext cx="1573171" cy="1573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0476"/>
            <a:ext cx="18285714" cy="10316190"/>
            <a:chOff x="0" y="-30476"/>
            <a:chExt cx="18285714" cy="1031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88571"/>
              <a:ext cx="36571429" cy="206323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0476"/>
              <a:ext cx="18285714" cy="1031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3357" y="1680637"/>
            <a:ext cx="16619248" cy="6349036"/>
            <a:chOff x="813357" y="1680637"/>
            <a:chExt cx="16619248" cy="63490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357" y="1680637"/>
              <a:ext cx="16619248" cy="63490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50649" y="2128210"/>
            <a:ext cx="6670085" cy="5277970"/>
            <a:chOff x="10150649" y="2128210"/>
            <a:chExt cx="6670085" cy="5277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0649" y="2128210"/>
              <a:ext cx="6670085" cy="5277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0779" y="3910255"/>
            <a:ext cx="7424416" cy="14286"/>
            <a:chOff x="1620779" y="3910255"/>
            <a:chExt cx="7424416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620779" y="3910255"/>
              <a:ext cx="742441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0779" y="4430807"/>
            <a:ext cx="353707" cy="353707"/>
            <a:chOff x="1620779" y="4430807"/>
            <a:chExt cx="353707" cy="3537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0779" y="4430807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65317" y="4430807"/>
            <a:ext cx="353707" cy="353707"/>
            <a:chOff x="2365317" y="4430807"/>
            <a:chExt cx="353707" cy="3537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5317" y="4430807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09854" y="4430807"/>
            <a:ext cx="353707" cy="353707"/>
            <a:chOff x="3109854" y="4430807"/>
            <a:chExt cx="353707" cy="353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9854" y="4430807"/>
              <a:ext cx="353707" cy="3537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6325" y="1913753"/>
            <a:ext cx="5900043" cy="23219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44559" y="4385083"/>
            <a:ext cx="1374886" cy="31543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39988" y="4385083"/>
            <a:ext cx="562048" cy="31543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66770" y="8909768"/>
            <a:ext cx="1861391" cy="7869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56799" y="2468814"/>
            <a:ext cx="7202031" cy="4618236"/>
            <a:chOff x="9856799" y="2468814"/>
            <a:chExt cx="7202031" cy="46182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56799" y="2468814"/>
              <a:ext cx="7202031" cy="4618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4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000000"/>
            <a:chOff x="0" y="0"/>
            <a:chExt cx="18285714" cy="6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1689" y="4190017"/>
            <a:ext cx="5604880" cy="5686917"/>
            <a:chOff x="351689" y="4190017"/>
            <a:chExt cx="5604880" cy="56869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689" y="4190017"/>
              <a:ext cx="5604880" cy="56869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9554" y="4190017"/>
            <a:ext cx="7285480" cy="5686917"/>
            <a:chOff x="6159554" y="4190017"/>
            <a:chExt cx="7285480" cy="56869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9554" y="4190017"/>
              <a:ext cx="7285480" cy="5686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1107" y="4190017"/>
            <a:ext cx="4099369" cy="5686917"/>
            <a:chOff x="13691107" y="4190017"/>
            <a:chExt cx="4099369" cy="56869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1107" y="4190017"/>
              <a:ext cx="4099369" cy="56869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2176" y="5327108"/>
            <a:ext cx="5208834" cy="35161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1321" y="178918"/>
            <a:ext cx="1603762" cy="6750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915" y="178918"/>
            <a:ext cx="702534" cy="7515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3698" y="4377712"/>
            <a:ext cx="5296118" cy="7192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67085" y="4377712"/>
            <a:ext cx="3051690" cy="6365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63790" y="5308060"/>
            <a:ext cx="6965567" cy="40094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68668" y="4301525"/>
            <a:ext cx="3872356" cy="6841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12219" y="1159735"/>
            <a:ext cx="13061275" cy="2683555"/>
            <a:chOff x="2612219" y="1159735"/>
            <a:chExt cx="13061275" cy="2683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2219" y="1159735"/>
              <a:ext cx="13061275" cy="268355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34953" y="5327106"/>
            <a:ext cx="3814348" cy="25104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49992" y="3362447"/>
            <a:ext cx="3049434" cy="518937"/>
            <a:chOff x="2849992" y="3362447"/>
            <a:chExt cx="3049434" cy="5189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49992" y="3362447"/>
              <a:ext cx="3049434" cy="518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73" y="0"/>
            <a:ext cx="5566259" cy="10285714"/>
            <a:chOff x="-14373" y="0"/>
            <a:chExt cx="556625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73" y="0"/>
              <a:ext cx="556625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1885" y="-10541"/>
            <a:ext cx="12920307" cy="10306795"/>
            <a:chOff x="5551885" y="-10541"/>
            <a:chExt cx="12920307" cy="103067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51885" y="-10541"/>
              <a:ext cx="12920307" cy="3449642"/>
              <a:chOff x="5551885" y="-10541"/>
              <a:chExt cx="12920307" cy="34496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51885" y="-10541"/>
                <a:ext cx="12920307" cy="344964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51885" y="3419775"/>
              <a:ext cx="12920307" cy="3449642"/>
              <a:chOff x="5551885" y="3419775"/>
              <a:chExt cx="12920307" cy="344964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51885" y="3419775"/>
                <a:ext cx="12920307" cy="344964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551885" y="6846613"/>
              <a:ext cx="12920307" cy="3449642"/>
              <a:chOff x="5551885" y="6846613"/>
              <a:chExt cx="12920307" cy="344964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51885" y="6846613"/>
                <a:ext cx="12920307" cy="344964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4070" y="9671734"/>
            <a:ext cx="353707" cy="353707"/>
            <a:chOff x="304070" y="9671734"/>
            <a:chExt cx="353707" cy="3537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70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607" y="9671734"/>
            <a:ext cx="353707" cy="353707"/>
            <a:chOff x="1048607" y="9671734"/>
            <a:chExt cx="353707" cy="3537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607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93145" y="9671734"/>
            <a:ext cx="353707" cy="353707"/>
            <a:chOff x="1793145" y="9671734"/>
            <a:chExt cx="353707" cy="353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3145" y="9671734"/>
              <a:ext cx="353707" cy="35370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7198" y="178918"/>
            <a:ext cx="1603762" cy="6687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6915" y="178918"/>
            <a:ext cx="702534" cy="7515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372" y="2943660"/>
            <a:ext cx="3921180" cy="12805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2896" y="4789668"/>
            <a:ext cx="3306014" cy="10411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18339" y="608876"/>
            <a:ext cx="4027650" cy="91902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07011" y="1813211"/>
            <a:ext cx="10401367" cy="9460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18339" y="4063030"/>
            <a:ext cx="4042792" cy="91902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88925" y="5220011"/>
            <a:ext cx="11494358" cy="9460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66575" y="1749667"/>
            <a:ext cx="4004362" cy="6171429"/>
            <a:chOff x="766575" y="1749667"/>
            <a:chExt cx="4004362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6575" y="1749667"/>
              <a:ext cx="4004362" cy="61714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18335" y="7237183"/>
            <a:ext cx="2963621" cy="91902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145477" y="8260144"/>
            <a:ext cx="7805548" cy="9555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89590" y="3815799"/>
            <a:ext cx="2534219" cy="954950"/>
            <a:chOff x="1589590" y="3815799"/>
            <a:chExt cx="2534219" cy="9549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9590" y="3815799"/>
              <a:ext cx="2534219" cy="9549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8504" y="6790476"/>
            <a:ext cx="2032010" cy="394984"/>
            <a:chOff x="1278504" y="6790476"/>
            <a:chExt cx="2032010" cy="3949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78504" y="6790476"/>
              <a:ext cx="2032010" cy="394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5986" y="2202120"/>
            <a:ext cx="3071669" cy="14286"/>
            <a:chOff x="13495986" y="2202120"/>
            <a:chExt cx="307166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495986" y="2202120"/>
              <a:ext cx="307166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915" y="178918"/>
            <a:ext cx="702429" cy="7515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8150" y="178918"/>
            <a:ext cx="1622810" cy="6750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28096" y="2605268"/>
            <a:ext cx="4880834" cy="30995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30896" y="1500267"/>
            <a:ext cx="3241912" cy="645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32810" y="9614591"/>
            <a:ext cx="353707" cy="353707"/>
            <a:chOff x="15932810" y="9614591"/>
            <a:chExt cx="353707" cy="3537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32810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77347" y="9614591"/>
            <a:ext cx="353707" cy="353707"/>
            <a:chOff x="16677347" y="9614591"/>
            <a:chExt cx="353707" cy="353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77347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21884" y="9614591"/>
            <a:ext cx="353707" cy="353707"/>
            <a:chOff x="17421884" y="9614591"/>
            <a:chExt cx="353707" cy="353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21884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4070" y="1157667"/>
            <a:ext cx="12155459" cy="5946631"/>
            <a:chOff x="304070" y="1157667"/>
            <a:chExt cx="12155459" cy="59466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070" y="1157667"/>
              <a:ext cx="12155459" cy="59466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1689" y="7565818"/>
            <a:ext cx="12107835" cy="2311116"/>
            <a:chOff x="351689" y="7565818"/>
            <a:chExt cx="12107835" cy="23111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1689" y="7565818"/>
              <a:ext cx="12107835" cy="231111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3723" y="8428677"/>
            <a:ext cx="5743148" cy="10017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4360" y="7699544"/>
            <a:ext cx="1520727" cy="7697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27652" y="6666667"/>
            <a:ext cx="2035115" cy="332869"/>
            <a:chOff x="1527652" y="6666667"/>
            <a:chExt cx="2035115" cy="3328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7652" y="6666667"/>
              <a:ext cx="2035115" cy="3328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7652" y="5219048"/>
            <a:ext cx="1562812" cy="380952"/>
            <a:chOff x="1527652" y="5219048"/>
            <a:chExt cx="1562812" cy="3809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7652" y="5219048"/>
              <a:ext cx="1562812" cy="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915" y="178918"/>
            <a:ext cx="702429" cy="7515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18150" y="178918"/>
            <a:ext cx="1622810" cy="6750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94763" y="2652887"/>
            <a:ext cx="4798614" cy="4382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32810" y="9614591"/>
            <a:ext cx="353707" cy="353707"/>
            <a:chOff x="15932810" y="9614591"/>
            <a:chExt cx="353707" cy="353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32810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77347" y="9614591"/>
            <a:ext cx="353707" cy="353707"/>
            <a:chOff x="16677347" y="9614591"/>
            <a:chExt cx="353707" cy="353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7347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21884" y="9614591"/>
            <a:ext cx="353707" cy="353707"/>
            <a:chOff x="17421884" y="9614591"/>
            <a:chExt cx="353707" cy="353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21884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1877" y="1112229"/>
            <a:ext cx="12187647" cy="6004328"/>
            <a:chOff x="271877" y="1112229"/>
            <a:chExt cx="12187647" cy="60043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877" y="1112229"/>
              <a:ext cx="12187647" cy="60043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1689" y="7565818"/>
            <a:ext cx="12107835" cy="2311116"/>
            <a:chOff x="351689" y="7565818"/>
            <a:chExt cx="12107835" cy="23111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689" y="7565818"/>
              <a:ext cx="12107835" cy="231111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3723" y="8276296"/>
            <a:ext cx="11354882" cy="14949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4359" y="7604304"/>
            <a:ext cx="2619061" cy="7697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17730" y="4495793"/>
            <a:ext cx="2592232" cy="380952"/>
            <a:chOff x="1217730" y="4495793"/>
            <a:chExt cx="2592232" cy="3809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7730" y="4495793"/>
              <a:ext cx="2592232" cy="3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9374" y="6126319"/>
            <a:ext cx="2959153" cy="418919"/>
            <a:chOff x="1179374" y="6126319"/>
            <a:chExt cx="2959153" cy="4189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9374" y="6126319"/>
              <a:ext cx="2959153" cy="4189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95986" y="2202120"/>
            <a:ext cx="3071669" cy="14286"/>
            <a:chOff x="13495986" y="2202120"/>
            <a:chExt cx="3071669" cy="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3495986" y="2202120"/>
              <a:ext cx="3071669" cy="142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30896" y="1500267"/>
            <a:ext cx="3241912" cy="6453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95" y="0"/>
            <a:ext cx="18285714" cy="10285714"/>
            <a:chOff x="38095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915" y="178918"/>
            <a:ext cx="702429" cy="7515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18150" y="178918"/>
            <a:ext cx="1622810" cy="6750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85239" y="2605268"/>
            <a:ext cx="4447072" cy="3726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32810" y="9614591"/>
            <a:ext cx="353707" cy="353707"/>
            <a:chOff x="15932810" y="9614591"/>
            <a:chExt cx="353707" cy="353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32810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77347" y="9614591"/>
            <a:ext cx="353707" cy="353707"/>
            <a:chOff x="16677347" y="9614591"/>
            <a:chExt cx="353707" cy="353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7347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21884" y="9614591"/>
            <a:ext cx="353707" cy="353707"/>
            <a:chOff x="17421884" y="9614591"/>
            <a:chExt cx="353707" cy="353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21884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1689" y="1063636"/>
            <a:ext cx="12107835" cy="5875511"/>
            <a:chOff x="351689" y="1063636"/>
            <a:chExt cx="12107835" cy="58755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689" y="1063636"/>
              <a:ext cx="12107835" cy="58755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1689" y="7565818"/>
            <a:ext cx="12107835" cy="2311116"/>
            <a:chOff x="351689" y="7565818"/>
            <a:chExt cx="12107835" cy="23111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689" y="7565818"/>
              <a:ext cx="12107835" cy="231111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5976" y="8590890"/>
            <a:ext cx="3430937" cy="7192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88308" y="8603270"/>
            <a:ext cx="7203015" cy="100188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8169" y="7770020"/>
            <a:ext cx="1994099" cy="7192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91418" y="7845533"/>
            <a:ext cx="5213901" cy="499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495986" y="2173548"/>
            <a:ext cx="3071669" cy="14286"/>
            <a:chOff x="13495986" y="2173548"/>
            <a:chExt cx="3071669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3495986" y="2173548"/>
              <a:ext cx="3071669" cy="142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68991" y="1500267"/>
            <a:ext cx="3411236" cy="644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915" y="178918"/>
            <a:ext cx="702429" cy="7515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18150" y="178918"/>
            <a:ext cx="1622810" cy="6750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32810" y="9614591"/>
            <a:ext cx="353707" cy="353707"/>
            <a:chOff x="15932810" y="9614591"/>
            <a:chExt cx="353707" cy="3537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32810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77347" y="9614591"/>
            <a:ext cx="353707" cy="353707"/>
            <a:chOff x="16677347" y="9614591"/>
            <a:chExt cx="353707" cy="3537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77347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21884" y="9614591"/>
            <a:ext cx="353707" cy="353707"/>
            <a:chOff x="17421884" y="9614591"/>
            <a:chExt cx="353707" cy="3537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21884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4070" y="1106493"/>
            <a:ext cx="11682218" cy="6178544"/>
            <a:chOff x="304070" y="1106493"/>
            <a:chExt cx="11682218" cy="61785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070" y="1106493"/>
              <a:ext cx="11682218" cy="617854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85239" y="2605268"/>
            <a:ext cx="4598614" cy="62744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1689" y="7565818"/>
            <a:ext cx="12107835" cy="2311116"/>
            <a:chOff x="351689" y="7565818"/>
            <a:chExt cx="12107835" cy="23111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689" y="7565818"/>
              <a:ext cx="12107835" cy="231111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5976" y="8590890"/>
            <a:ext cx="3430937" cy="7192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88308" y="8603270"/>
            <a:ext cx="7203015" cy="100188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8169" y="7770020"/>
            <a:ext cx="1994099" cy="7192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91418" y="7845533"/>
            <a:ext cx="5213901" cy="499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495986" y="2173548"/>
            <a:ext cx="3071669" cy="14286"/>
            <a:chOff x="13495986" y="2173548"/>
            <a:chExt cx="3071669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3495986" y="2173548"/>
              <a:ext cx="3071669" cy="142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68991" y="1500267"/>
            <a:ext cx="3411236" cy="644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5986" y="2173548"/>
            <a:ext cx="3071669" cy="14286"/>
            <a:chOff x="13495986" y="2173548"/>
            <a:chExt cx="307166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495986" y="2173548"/>
              <a:ext cx="307166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915" y="178918"/>
            <a:ext cx="702429" cy="7515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8150" y="178918"/>
            <a:ext cx="1622810" cy="6750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7144" y="2605268"/>
            <a:ext cx="5131938" cy="31090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26797" y="1500267"/>
            <a:ext cx="2164102" cy="6446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32810" y="9614591"/>
            <a:ext cx="353707" cy="353707"/>
            <a:chOff x="15932810" y="9614591"/>
            <a:chExt cx="353707" cy="3537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32810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77347" y="9614591"/>
            <a:ext cx="353707" cy="353707"/>
            <a:chOff x="16677347" y="9614591"/>
            <a:chExt cx="353707" cy="353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77347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21884" y="9614591"/>
            <a:ext cx="353707" cy="353707"/>
            <a:chOff x="17421884" y="9614591"/>
            <a:chExt cx="353707" cy="353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21884" y="9614591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2165" y="1457371"/>
            <a:ext cx="11917359" cy="4930807"/>
            <a:chOff x="542165" y="1457371"/>
            <a:chExt cx="11917359" cy="49308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165" y="1457371"/>
              <a:ext cx="11917359" cy="49308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5375" y="5352381"/>
            <a:ext cx="2771677" cy="380952"/>
            <a:chOff x="905375" y="5352381"/>
            <a:chExt cx="2771677" cy="3809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5375" y="5352381"/>
              <a:ext cx="2771677" cy="3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5375" y="5733333"/>
            <a:ext cx="3152629" cy="380952"/>
            <a:chOff x="905375" y="5733333"/>
            <a:chExt cx="3152629" cy="3809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375" y="5733333"/>
              <a:ext cx="3152629" cy="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2023-06-15T09:38:02Z</dcterms:created>
  <dcterms:modified xsi:type="dcterms:W3CDTF">2023-06-15T09:38:02Z</dcterms:modified>
</cp:coreProperties>
</file>